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51"/>
    <p:restoredTop sz="94631"/>
  </p:normalViewPr>
  <p:slideViewPr>
    <p:cSldViewPr snapToGrid="0" snapToObjects="1">
      <p:cViewPr varScale="1">
        <p:scale>
          <a:sx n="43" d="100"/>
          <a:sy n="43" d="100"/>
        </p:scale>
        <p:origin x="208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23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34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07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54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23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0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29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0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0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17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7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4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6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1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CFEB729-2C03-7040-9D35-C1D622F36BB1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8ED87C7-7A2E-3840-8AAF-5AB9BF72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24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495300"/>
            <a:ext cx="60452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4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19100"/>
            <a:ext cx="99822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4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7500"/>
            <a:ext cx="96774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0"/>
            <a:ext cx="10575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7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57200"/>
            <a:ext cx="9309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73100"/>
            <a:ext cx="100584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495300"/>
            <a:ext cx="9245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2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558800"/>
            <a:ext cx="74041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9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520700"/>
            <a:ext cx="87884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9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787400"/>
            <a:ext cx="95504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97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444500"/>
            <a:ext cx="94996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2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33400"/>
            <a:ext cx="9931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2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10375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89100"/>
            <a:ext cx="9144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2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5" y="502171"/>
            <a:ext cx="7450111" cy="58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98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60400"/>
            <a:ext cx="95885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7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0700"/>
            <a:ext cx="97536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49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977900"/>
            <a:ext cx="91567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2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863600"/>
            <a:ext cx="7493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53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28600"/>
            <a:ext cx="9499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11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05" y="1070291"/>
            <a:ext cx="4903195" cy="4780871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68" y="1070291"/>
            <a:ext cx="4882808" cy="4780871"/>
          </a:xfrm>
        </p:spPr>
      </p:pic>
    </p:spTree>
    <p:extLst>
      <p:ext uri="{BB962C8B-B14F-4D97-AF65-F5344CB8AC3E}">
        <p14:creationId xmlns:p14="http://schemas.microsoft.com/office/powerpoint/2010/main" val="1435538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63538"/>
            <a:ext cx="4432300" cy="29337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1955800"/>
            <a:ext cx="4445000" cy="29464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75" y="3373438"/>
            <a:ext cx="4432300" cy="2971800"/>
          </a:xfrm>
        </p:spPr>
      </p:pic>
    </p:spTree>
    <p:extLst>
      <p:ext uri="{BB962C8B-B14F-4D97-AF65-F5344CB8AC3E}">
        <p14:creationId xmlns:p14="http://schemas.microsoft.com/office/powerpoint/2010/main" val="176882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69900"/>
            <a:ext cx="120396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35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83" y="778094"/>
            <a:ext cx="3772177" cy="525294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396" y="752129"/>
            <a:ext cx="3792511" cy="5278913"/>
          </a:xfrm>
        </p:spPr>
      </p:pic>
    </p:spTree>
    <p:extLst>
      <p:ext uri="{BB962C8B-B14F-4D97-AF65-F5344CB8AC3E}">
        <p14:creationId xmlns:p14="http://schemas.microsoft.com/office/powerpoint/2010/main" val="2000146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14" y="805290"/>
            <a:ext cx="3432105" cy="505229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762" y="738909"/>
            <a:ext cx="3502617" cy="5185054"/>
          </a:xfrm>
        </p:spPr>
      </p:pic>
    </p:spTree>
    <p:extLst>
      <p:ext uri="{BB962C8B-B14F-4D97-AF65-F5344CB8AC3E}">
        <p14:creationId xmlns:p14="http://schemas.microsoft.com/office/powerpoint/2010/main" val="1726001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711200"/>
            <a:ext cx="6540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07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219200"/>
            <a:ext cx="7823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61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838200"/>
            <a:ext cx="7543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31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736600"/>
            <a:ext cx="7061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49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8825"/>
            <a:ext cx="10088880" cy="620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02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129" y="471547"/>
            <a:ext cx="5501898" cy="602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18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054100"/>
            <a:ext cx="69596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47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419100"/>
            <a:ext cx="79883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7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1300"/>
            <a:ext cx="11734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18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066800"/>
            <a:ext cx="7188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7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143000"/>
            <a:ext cx="7188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4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1028700"/>
            <a:ext cx="7416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79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054100"/>
            <a:ext cx="6959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47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168400"/>
            <a:ext cx="7239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98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0"/>
            <a:ext cx="4636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29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59" y="586045"/>
            <a:ext cx="9748434" cy="576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56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58" y="475667"/>
            <a:ext cx="9577952" cy="58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6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61" y="693938"/>
            <a:ext cx="9810427" cy="55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5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46" y="719492"/>
            <a:ext cx="9236990" cy="53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3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342900"/>
            <a:ext cx="84201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03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939800"/>
            <a:ext cx="92202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0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558800"/>
            <a:ext cx="92202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52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76" y="124784"/>
            <a:ext cx="9655444" cy="64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16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5" y="583625"/>
            <a:ext cx="10213383" cy="57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95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63" y="580673"/>
            <a:ext cx="9934413" cy="58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29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98" y="528010"/>
            <a:ext cx="10461356" cy="57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26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68" y="294489"/>
            <a:ext cx="7981627" cy="62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91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57" y="283452"/>
            <a:ext cx="9515959" cy="62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8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69" y="463145"/>
            <a:ext cx="9546956" cy="579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99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66" y="313877"/>
            <a:ext cx="9670942" cy="61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6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9285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390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55" y="308567"/>
            <a:ext cx="9515959" cy="62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86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7" y="624579"/>
            <a:ext cx="10507850" cy="572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7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2" y="470819"/>
            <a:ext cx="10492352" cy="587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31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7" y="566143"/>
            <a:ext cx="7237063" cy="561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6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98" y="472977"/>
            <a:ext cx="10197885" cy="58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15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63" y="404095"/>
            <a:ext cx="7811126" cy="60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97" y="553585"/>
            <a:ext cx="10073899" cy="559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314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69" y="495946"/>
            <a:ext cx="10275141" cy="57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23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376767"/>
            <a:ext cx="9601199" cy="60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88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609600"/>
            <a:ext cx="75819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5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638300"/>
            <a:ext cx="9372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2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53" y="133312"/>
            <a:ext cx="9298983" cy="646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651000"/>
            <a:ext cx="93853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2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551" y="2108616"/>
            <a:ext cx="10445984" cy="1905000"/>
          </a:xfrm>
        </p:spPr>
        <p:txBody>
          <a:bodyPr>
            <a:normAutofit fontScale="90000"/>
          </a:bodyPr>
          <a:lstStyle/>
          <a:p>
            <a:r>
              <a:rPr lang="en-US">
                <a:effectLst/>
              </a:rPr>
              <a:t>MULTI-WORD PRESENTATIONS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LOGO, HEADLINE, AND WORD GRAPHIC FUNDAMENTALS 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88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570</TotalTime>
  <Words>2</Words>
  <Application>Microsoft Macintosh PowerPoint</Application>
  <PresentationFormat>Widescreen</PresentationFormat>
  <Paragraphs>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Century Gothic</vt:lpstr>
      <vt:lpstr>Arial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MULTI-WORD PRESENTATIONS LOGO, HEADLINE, AND WORD GRAPHIC FUNDAMENTALS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2016-04-18T17:44:15Z</dcterms:created>
  <dcterms:modified xsi:type="dcterms:W3CDTF">2016-04-28T18:49:55Z</dcterms:modified>
</cp:coreProperties>
</file>